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6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416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1671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55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22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841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9488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580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393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720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41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335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B4238-D9C6-4A1D-B739-776E003F6761}" type="datetimeFigureOut">
              <a:rPr lang="ko-KR" altLang="en-US" smtClean="0"/>
              <a:t>2020-05-28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B1AC8-A83B-4BA3-A639-0FA1D1981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706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08" y="0"/>
            <a:ext cx="9167208" cy="946201"/>
          </a:xfrm>
          <a:prstGeom prst="rect">
            <a:avLst/>
          </a:prstGeom>
        </p:spPr>
      </p:pic>
      <p:grpSp>
        <p:nvGrpSpPr>
          <p:cNvPr id="33" name="그룹 32"/>
          <p:cNvGrpSpPr/>
          <p:nvPr/>
        </p:nvGrpSpPr>
        <p:grpSpPr>
          <a:xfrm>
            <a:off x="395537" y="1124744"/>
            <a:ext cx="7560840" cy="709240"/>
            <a:chOff x="1043609" y="2188639"/>
            <a:chExt cx="7242249" cy="709240"/>
          </a:xfrm>
        </p:grpSpPr>
        <p:sp>
          <p:nvSpPr>
            <p:cNvPr id="34" name="모서리가 둥근 직사각형 33"/>
            <p:cNvSpPr/>
            <p:nvPr/>
          </p:nvSpPr>
          <p:spPr bwMode="auto">
            <a:xfrm>
              <a:off x="1043609" y="2188639"/>
              <a:ext cx="7242249" cy="70924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35" name="한쪽 모서리가 잘린 사각형 34"/>
            <p:cNvSpPr/>
            <p:nvPr/>
          </p:nvSpPr>
          <p:spPr bwMode="auto">
            <a:xfrm>
              <a:off x="1152736" y="2231524"/>
              <a:ext cx="7027156" cy="621891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sp>
        <p:nvSpPr>
          <p:cNvPr id="22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altLang="ko-KR" b="1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설치하기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컴퓨터에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Chrome (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크롬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이 설치되어 있지 않은 경우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043608" y="348135"/>
            <a:ext cx="63642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578" y="2564904"/>
            <a:ext cx="6177726" cy="324000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9478" y="2020198"/>
            <a:ext cx="71263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1</a:t>
            </a:r>
            <a:r>
              <a:rPr lang="en-US" altLang="ko-KR" sz="1400" dirty="0">
                <a:latin typeface="+mn-ea"/>
              </a:rPr>
              <a:t>. </a:t>
            </a:r>
            <a:r>
              <a:rPr lang="ko-KR" altLang="en-US" sz="1400" dirty="0" err="1">
                <a:latin typeface="+mn-ea"/>
              </a:rPr>
              <a:t>네이버나</a:t>
            </a:r>
            <a:r>
              <a:rPr lang="ko-KR" altLang="en-US" sz="1400" dirty="0">
                <a:latin typeface="+mn-ea"/>
              </a:rPr>
              <a:t> 다음에서 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Chrome(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크롬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을 </a:t>
            </a:r>
            <a:r>
              <a:rPr lang="ko-KR" altLang="en-US" sz="1400" dirty="0">
                <a:latin typeface="+mn-ea"/>
              </a:rPr>
              <a:t>검색한 후 </a:t>
            </a:r>
            <a:r>
              <a:rPr lang="ko-KR" altLang="en-US" sz="1400" dirty="0" err="1">
                <a:solidFill>
                  <a:srgbClr val="FF0000"/>
                </a:solidFill>
                <a:latin typeface="+mn-ea"/>
              </a:rPr>
              <a:t>구글</a:t>
            </a:r>
            <a:r>
              <a:rPr lang="ko-KR" altLang="en-US" sz="1400" dirty="0">
                <a:solidFill>
                  <a:srgbClr val="FF0000"/>
                </a:solidFill>
                <a:latin typeface="+mn-ea"/>
              </a:rPr>
              <a:t> 크롬 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홈페이지</a:t>
            </a:r>
            <a:r>
              <a:rPr lang="ko-KR" altLang="en-US" sz="1400" dirty="0" smtClean="0">
                <a:latin typeface="+mn-ea"/>
              </a:rPr>
              <a:t>로 들어갑니다</a:t>
            </a:r>
            <a:r>
              <a:rPr lang="en-US" altLang="ko-KR" sz="1400" dirty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54701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08" y="0"/>
            <a:ext cx="9167208" cy="946201"/>
          </a:xfrm>
          <a:prstGeom prst="rect">
            <a:avLst/>
          </a:prstGeom>
        </p:spPr>
      </p:pic>
      <p:grpSp>
        <p:nvGrpSpPr>
          <p:cNvPr id="33" name="그룹 32"/>
          <p:cNvGrpSpPr/>
          <p:nvPr/>
        </p:nvGrpSpPr>
        <p:grpSpPr>
          <a:xfrm>
            <a:off x="395537" y="1124744"/>
            <a:ext cx="7560840" cy="709240"/>
            <a:chOff x="1043609" y="2188639"/>
            <a:chExt cx="7242249" cy="709240"/>
          </a:xfrm>
        </p:grpSpPr>
        <p:sp>
          <p:nvSpPr>
            <p:cNvPr id="34" name="모서리가 둥근 직사각형 33"/>
            <p:cNvSpPr/>
            <p:nvPr/>
          </p:nvSpPr>
          <p:spPr bwMode="auto">
            <a:xfrm>
              <a:off x="1043609" y="2188639"/>
              <a:ext cx="7242249" cy="70924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35" name="한쪽 모서리가 잘린 사각형 34"/>
            <p:cNvSpPr/>
            <p:nvPr/>
          </p:nvSpPr>
          <p:spPr bwMode="auto">
            <a:xfrm>
              <a:off x="1152736" y="2231524"/>
              <a:ext cx="7027156" cy="621891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sp>
        <p:nvSpPr>
          <p:cNvPr id="22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altLang="ko-KR" b="1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설치하기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컴퓨터에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Chrome (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크롬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이 설치되어 있지 않은 경우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043608" y="348135"/>
            <a:ext cx="63642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9478" y="2020198"/>
            <a:ext cx="5435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2. 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Chrome</a:t>
            </a:r>
            <a:r>
              <a:rPr lang="en-US" altLang="ko-KR" sz="1400" dirty="0">
                <a:solidFill>
                  <a:srgbClr val="FF0000"/>
                </a:solidFill>
                <a:latin typeface="+mn-ea"/>
              </a:rPr>
              <a:t> </a:t>
            </a:r>
            <a:r>
              <a:rPr lang="ko-KR" altLang="en-US" sz="1400" dirty="0">
                <a:solidFill>
                  <a:srgbClr val="FF0000"/>
                </a:solidFill>
                <a:latin typeface="+mn-ea"/>
              </a:rPr>
              <a:t>다운로드</a:t>
            </a:r>
            <a:r>
              <a:rPr lang="ko-KR" altLang="en-US" sz="1400" dirty="0">
                <a:latin typeface="+mn-ea"/>
              </a:rPr>
              <a:t> 버튼을 눌러 </a:t>
            </a:r>
            <a:r>
              <a:rPr lang="en-US" altLang="ko-KR" sz="1400" dirty="0" smtClean="0">
                <a:latin typeface="+mn-ea"/>
                <a:cs typeface="Malgun Gothic" charset="-127"/>
              </a:rPr>
              <a:t>Chrome (</a:t>
            </a:r>
            <a:r>
              <a:rPr lang="ko-KR" altLang="en-US" sz="1400" dirty="0" smtClean="0">
                <a:latin typeface="+mn-ea"/>
              </a:rPr>
              <a:t>크롬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을 </a:t>
            </a:r>
            <a:r>
              <a:rPr lang="ko-KR" altLang="en-US" sz="1400" dirty="0">
                <a:latin typeface="+mn-ea"/>
              </a:rPr>
              <a:t>설치 합니다</a:t>
            </a:r>
            <a:r>
              <a:rPr lang="en-US" altLang="ko-KR" sz="1400" dirty="0" smtClean="0">
                <a:latin typeface="+mn-ea"/>
              </a:rPr>
              <a:t>. </a:t>
            </a:r>
          </a:p>
          <a:p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   Chrome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을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기본 브라우저로 설정</a:t>
            </a:r>
            <a:r>
              <a:rPr lang="ko-KR" altLang="en-US" sz="1400" dirty="0" smtClean="0">
                <a:latin typeface="+mn-ea"/>
              </a:rPr>
              <a:t>도 클릭합니다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08920"/>
            <a:ext cx="6048000" cy="324000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3059832" y="4725144"/>
            <a:ext cx="1872208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340024" y="5588880"/>
            <a:ext cx="1872208" cy="5044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322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08" y="0"/>
            <a:ext cx="9167208" cy="946201"/>
          </a:xfrm>
          <a:prstGeom prst="rect">
            <a:avLst/>
          </a:prstGeom>
        </p:spPr>
      </p:pic>
      <p:grpSp>
        <p:nvGrpSpPr>
          <p:cNvPr id="33" name="그룹 32"/>
          <p:cNvGrpSpPr/>
          <p:nvPr/>
        </p:nvGrpSpPr>
        <p:grpSpPr>
          <a:xfrm>
            <a:off x="395537" y="1124744"/>
            <a:ext cx="7560840" cy="709240"/>
            <a:chOff x="1043609" y="2188639"/>
            <a:chExt cx="7242249" cy="709240"/>
          </a:xfrm>
        </p:grpSpPr>
        <p:sp>
          <p:nvSpPr>
            <p:cNvPr id="34" name="모서리가 둥근 직사각형 33"/>
            <p:cNvSpPr/>
            <p:nvPr/>
          </p:nvSpPr>
          <p:spPr bwMode="auto">
            <a:xfrm>
              <a:off x="1043609" y="2188639"/>
              <a:ext cx="7242249" cy="70924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35" name="한쪽 모서리가 잘린 사각형 34"/>
            <p:cNvSpPr/>
            <p:nvPr/>
          </p:nvSpPr>
          <p:spPr bwMode="auto">
            <a:xfrm>
              <a:off x="1152736" y="2231524"/>
              <a:ext cx="7027156" cy="621891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sp>
        <p:nvSpPr>
          <p:cNvPr id="22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altLang="ko-KR" b="1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설치하기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컴퓨터에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Chrome (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크롬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이 설치되어 있지 않은 경우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043608" y="348135"/>
            <a:ext cx="63642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9478" y="2020198"/>
            <a:ext cx="3040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effectLst/>
                <a:latin typeface="+mn-ea"/>
              </a:rPr>
              <a:t>3. </a:t>
            </a:r>
            <a:r>
              <a:rPr lang="en-US" altLang="ko-KR" sz="1400" dirty="0" smtClean="0">
                <a:latin typeface="+mn-ea"/>
                <a:cs typeface="Malgun Gothic" charset="-127"/>
              </a:rPr>
              <a:t>Chrome (</a:t>
            </a:r>
            <a:r>
              <a:rPr lang="ko-KR" altLang="en-US" sz="1400" dirty="0" smtClean="0">
                <a:latin typeface="+mn-ea"/>
              </a:rPr>
              <a:t>크롬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을 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설치</a:t>
            </a:r>
            <a:r>
              <a:rPr lang="ko-KR" altLang="en-US" sz="1400" dirty="0" smtClean="0">
                <a:effectLst/>
                <a:latin typeface="+mn-ea"/>
              </a:rPr>
              <a:t>합니다</a:t>
            </a:r>
            <a:r>
              <a:rPr lang="en-US" altLang="ko-KR" sz="1400" dirty="0" smtClean="0">
                <a:effectLst/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6151680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63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6184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9477" y="2020198"/>
            <a:ext cx="74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1. </a:t>
            </a:r>
            <a:r>
              <a:rPr lang="ko-KR" altLang="en-US" sz="1400" dirty="0" smtClean="0">
                <a:latin typeface="+mn-ea"/>
              </a:rPr>
              <a:t>크롬 </a:t>
            </a:r>
            <a:r>
              <a:rPr lang="ko-KR" altLang="en-US" sz="1400" dirty="0">
                <a:latin typeface="+mn-ea"/>
              </a:rPr>
              <a:t>설정을 들어갑니다</a:t>
            </a:r>
            <a:r>
              <a:rPr lang="en-US" altLang="ko-KR" sz="1400" dirty="0" smtClean="0">
                <a:latin typeface="+mn-ea"/>
              </a:rPr>
              <a:t>. </a:t>
            </a:r>
          </a:p>
          <a:p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latin typeface="+mn-ea"/>
              </a:rPr>
              <a:t>크롬을 켭니다</a:t>
            </a:r>
            <a:r>
              <a:rPr lang="en-US" altLang="ko-KR" sz="1400" dirty="0">
                <a:latin typeface="+mn-ea"/>
              </a:rPr>
              <a:t>. </a:t>
            </a:r>
            <a:r>
              <a:rPr lang="ko-KR" altLang="en-US" sz="1400" dirty="0" smtClean="0">
                <a:latin typeface="+mn-ea"/>
              </a:rPr>
              <a:t>아래 그림과 같이 오른쪽</a:t>
            </a:r>
            <a:r>
              <a:rPr lang="ko-KR" altLang="en-US" sz="1400" dirty="0">
                <a:latin typeface="+mn-ea"/>
              </a:rPr>
              <a:t> </a:t>
            </a:r>
            <a:r>
              <a:rPr lang="ko-KR" altLang="en-US" sz="1400" dirty="0" smtClean="0">
                <a:latin typeface="+mn-ea"/>
              </a:rPr>
              <a:t>버튼을 </a:t>
            </a:r>
            <a:r>
              <a:rPr lang="ko-KR" altLang="en-US" sz="1400" dirty="0">
                <a:latin typeface="+mn-ea"/>
              </a:rPr>
              <a:t>클릭하여 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설정</a:t>
            </a:r>
            <a:r>
              <a:rPr lang="ko-KR" altLang="en-US" sz="1400" dirty="0" smtClean="0">
                <a:latin typeface="+mn-ea"/>
              </a:rPr>
              <a:t>에 들어갑니다</a:t>
            </a:r>
            <a:r>
              <a:rPr lang="en-US" altLang="ko-KR" sz="1400" dirty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395536" y="1110690"/>
            <a:ext cx="8136904" cy="723294"/>
            <a:chOff x="1043608" y="3086360"/>
            <a:chExt cx="7242249" cy="651513"/>
          </a:xfrm>
        </p:grpSpPr>
        <p:sp>
          <p:nvSpPr>
            <p:cNvPr id="27" name="모서리가 둥근 직사각형 26"/>
            <p:cNvSpPr/>
            <p:nvPr/>
          </p:nvSpPr>
          <p:spPr bwMode="auto">
            <a:xfrm>
              <a:off x="1043608" y="3086360"/>
              <a:ext cx="7242249" cy="651513"/>
            </a:xfrm>
            <a:prstGeom prst="roundRect">
              <a:avLst/>
            </a:prstGeom>
            <a:solidFill>
              <a:srgbClr val="3A7EB3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28" name="한쪽 모서리가 잘린 사각형 27"/>
            <p:cNvSpPr/>
            <p:nvPr/>
          </p:nvSpPr>
          <p:spPr bwMode="auto">
            <a:xfrm>
              <a:off x="1152735" y="3125753"/>
              <a:ext cx="7027156" cy="5712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altLang="ko-KR" b="1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기본 설정으로 변경하기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Chrome (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크롬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이  기본 브라우저가 아닐 경우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2709320"/>
            <a:ext cx="5386129" cy="378000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041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6184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9477" y="2020198"/>
            <a:ext cx="74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2. </a:t>
            </a:r>
            <a:r>
              <a:rPr lang="ko-KR" altLang="en-US" sz="1400" dirty="0" smtClean="0">
                <a:latin typeface="+mn-ea"/>
              </a:rPr>
              <a:t>설정 클릭 후 아래로 내려가시면 </a:t>
            </a:r>
            <a:r>
              <a:rPr lang="en-US" altLang="ko-KR" sz="1400" dirty="0" smtClean="0">
                <a:latin typeface="+mn-ea"/>
              </a:rPr>
              <a:t>[</a:t>
            </a:r>
            <a:r>
              <a:rPr lang="ko-KR" altLang="en-US" sz="1400" dirty="0" smtClean="0">
                <a:latin typeface="+mn-ea"/>
              </a:rPr>
              <a:t>기본 브라우저</a:t>
            </a:r>
            <a:r>
              <a:rPr lang="en-US" altLang="ko-KR" sz="1400" dirty="0" smtClean="0">
                <a:latin typeface="+mn-ea"/>
              </a:rPr>
              <a:t>]</a:t>
            </a:r>
            <a:r>
              <a:rPr lang="ko-KR" altLang="en-US" sz="1400" dirty="0" err="1" smtClean="0">
                <a:latin typeface="+mn-ea"/>
              </a:rPr>
              <a:t>란이</a:t>
            </a:r>
            <a:r>
              <a:rPr lang="ko-KR" altLang="en-US" sz="1400" dirty="0" smtClean="0">
                <a:latin typeface="+mn-ea"/>
              </a:rPr>
              <a:t> 있습니다</a:t>
            </a:r>
            <a:r>
              <a:rPr lang="en-US" altLang="ko-KR" sz="1400" dirty="0" smtClean="0">
                <a:latin typeface="+mn-ea"/>
              </a:rPr>
              <a:t>.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[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기본으로 설정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] </a:t>
            </a:r>
            <a:r>
              <a:rPr lang="ko-KR" altLang="en-US" sz="1400" dirty="0" smtClean="0">
                <a:latin typeface="+mn-ea"/>
              </a:rPr>
              <a:t>버튼을 클릭합니다</a:t>
            </a:r>
            <a:r>
              <a:rPr lang="en-US" altLang="ko-KR" sz="1400" dirty="0" smtClean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395536" y="1110690"/>
            <a:ext cx="8136904" cy="723294"/>
            <a:chOff x="1043608" y="3086360"/>
            <a:chExt cx="7242249" cy="651513"/>
          </a:xfrm>
        </p:grpSpPr>
        <p:sp>
          <p:nvSpPr>
            <p:cNvPr id="27" name="모서리가 둥근 직사각형 26"/>
            <p:cNvSpPr/>
            <p:nvPr/>
          </p:nvSpPr>
          <p:spPr bwMode="auto">
            <a:xfrm>
              <a:off x="1043608" y="3086360"/>
              <a:ext cx="7242249" cy="651513"/>
            </a:xfrm>
            <a:prstGeom prst="roundRect">
              <a:avLst/>
            </a:prstGeom>
            <a:solidFill>
              <a:srgbClr val="3A7EB3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28" name="한쪽 모서리가 잘린 사각형 27"/>
            <p:cNvSpPr/>
            <p:nvPr/>
          </p:nvSpPr>
          <p:spPr bwMode="auto">
            <a:xfrm>
              <a:off x="1152735" y="3125753"/>
              <a:ext cx="7027156" cy="5712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altLang="ko-KR" b="1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기본 설정으로 변경하기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Chrome (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크롬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이  기본 브라우저가 아닐 경우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pic>
        <p:nvPicPr>
          <p:cNvPr id="10" name="Picture 2" descr="C:\Users\dox\Documents\oCam\캡처_2020_05_12_08_01_04_77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8920"/>
            <a:ext cx="7920000" cy="295247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3131840" y="4653136"/>
            <a:ext cx="5327712" cy="10082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9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6184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9477" y="2020198"/>
            <a:ext cx="74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3. </a:t>
            </a:r>
            <a:r>
              <a:rPr lang="ko-KR" altLang="en-US" sz="1400" dirty="0" smtClean="0">
                <a:latin typeface="+mn-ea"/>
              </a:rPr>
              <a:t>버튼 클릭 후 그림과 같이 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[Chrome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이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기본 브라우저로 설정되어 있습니다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]</a:t>
            </a:r>
            <a:r>
              <a:rPr lang="ko-KR" altLang="en-US" sz="1400" dirty="0" smtClean="0">
                <a:latin typeface="+mn-ea"/>
              </a:rPr>
              <a:t>로 변경되었습니다</a:t>
            </a:r>
            <a:r>
              <a:rPr lang="en-US" altLang="ko-KR" sz="1400" dirty="0" smtClean="0">
                <a:latin typeface="+mn-ea"/>
              </a:rPr>
              <a:t>. </a:t>
            </a:r>
            <a:r>
              <a:rPr lang="ko-KR" altLang="en-US" sz="1400" dirty="0" smtClean="0">
                <a:latin typeface="+mn-ea"/>
              </a:rPr>
              <a:t>이후 링크 주소 클릭했을 때 크롬 브라우저가 사용됩니다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ko-KR" altLang="en-US" sz="1400" dirty="0"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395536" y="1110690"/>
            <a:ext cx="8136904" cy="723294"/>
            <a:chOff x="1043608" y="3086360"/>
            <a:chExt cx="7242249" cy="651513"/>
          </a:xfrm>
        </p:grpSpPr>
        <p:sp>
          <p:nvSpPr>
            <p:cNvPr id="27" name="모서리가 둥근 직사각형 26"/>
            <p:cNvSpPr/>
            <p:nvPr/>
          </p:nvSpPr>
          <p:spPr bwMode="auto">
            <a:xfrm>
              <a:off x="1043608" y="3086360"/>
              <a:ext cx="7242249" cy="651513"/>
            </a:xfrm>
            <a:prstGeom prst="roundRect">
              <a:avLst/>
            </a:prstGeom>
            <a:solidFill>
              <a:srgbClr val="3A7EB3"/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28" name="한쪽 모서리가 잘린 사각형 27"/>
            <p:cNvSpPr/>
            <p:nvPr/>
          </p:nvSpPr>
          <p:spPr bwMode="auto">
            <a:xfrm>
              <a:off x="1152735" y="3125753"/>
              <a:ext cx="7027156" cy="5712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altLang="ko-KR" b="1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기본 설정으로 변경하기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Chrome (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크롬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)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이  기본 브라우저가 아닐 경우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pic>
        <p:nvPicPr>
          <p:cNvPr id="12" name="Picture 3" descr="C:\Users\dox\Documents\oCam\캡처_2020_05_12_08_01_12_2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89" y="2726149"/>
            <a:ext cx="7920000" cy="295247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3107177" y="4670365"/>
            <a:ext cx="5327712" cy="10082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54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395536" y="1124744"/>
            <a:ext cx="7920880" cy="678656"/>
            <a:chOff x="1187625" y="5885843"/>
            <a:chExt cx="7242250" cy="678656"/>
          </a:xfrm>
        </p:grpSpPr>
        <p:sp>
          <p:nvSpPr>
            <p:cNvPr id="15" name="모서리가 둥근 직사각형 14"/>
            <p:cNvSpPr/>
            <p:nvPr/>
          </p:nvSpPr>
          <p:spPr bwMode="auto">
            <a:xfrm>
              <a:off x="1187625" y="5885843"/>
              <a:ext cx="7242250" cy="678656"/>
            </a:xfrm>
            <a:prstGeom prst="roundRect">
              <a:avLst/>
            </a:prstGeom>
            <a:solidFill>
              <a:srgbClr val="75B55E"/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16" name="한쪽 모서리가 잘린 사각형 15"/>
            <p:cNvSpPr/>
            <p:nvPr/>
          </p:nvSpPr>
          <p:spPr bwMode="auto">
            <a:xfrm>
              <a:off x="1296752" y="5926879"/>
              <a:ext cx="7027157" cy="5950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35"/>
            <a:ext cx="9144000" cy="94620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b="1" dirty="0" err="1" smtClean="0">
                <a:latin typeface="Malgun Gothic" charset="-127"/>
                <a:ea typeface="Malgun Gothic" charset="-127"/>
                <a:cs typeface="Malgun Gothic" charset="-127"/>
              </a:rPr>
              <a:t>유튜브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 광고 제거하기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학습 영상 </a:t>
            </a:r>
            <a:r>
              <a:rPr lang="ko-KR" altLang="en-US" sz="1400" b="1" dirty="0" err="1" smtClean="0">
                <a:latin typeface="Malgun Gothic" charset="-127"/>
                <a:ea typeface="Malgun Gothic" charset="-127"/>
                <a:cs typeface="Malgun Gothic" charset="-127"/>
              </a:rPr>
              <a:t>재생시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 광고가 나오지 않게 설정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477" y="2041684"/>
            <a:ext cx="74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1. </a:t>
            </a:r>
            <a:r>
              <a:rPr lang="en-US" altLang="ko-KR" sz="1400" dirty="0" smtClean="0">
                <a:latin typeface="Malgun Gothic" charset="-127"/>
                <a:ea typeface="Malgun Gothic" charset="-127"/>
                <a:cs typeface="Malgun Gothic" charset="-127"/>
              </a:rPr>
              <a:t>Chrome (</a:t>
            </a:r>
            <a:r>
              <a:rPr lang="ko-KR" altLang="en-US" sz="1400" dirty="0" smtClean="0">
                <a:latin typeface="+mn-ea"/>
              </a:rPr>
              <a:t>크롬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설정을 들어갑니다</a:t>
            </a:r>
            <a:r>
              <a:rPr lang="en-US" altLang="ko-KR" sz="1400" dirty="0" smtClean="0">
                <a:latin typeface="+mn-ea"/>
              </a:rPr>
              <a:t>. </a:t>
            </a:r>
          </a:p>
          <a:p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- </a:t>
            </a:r>
            <a:r>
              <a:rPr lang="en-US" altLang="ko-KR" sz="1400" dirty="0" smtClean="0">
                <a:latin typeface="Malgun Gothic" charset="-127"/>
                <a:ea typeface="Malgun Gothic" charset="-127"/>
                <a:cs typeface="Malgun Gothic" charset="-127"/>
              </a:rPr>
              <a:t>Chrome (</a:t>
            </a:r>
            <a:r>
              <a:rPr lang="ko-KR" altLang="en-US" sz="1400" dirty="0" smtClean="0">
                <a:latin typeface="+mn-ea"/>
              </a:rPr>
              <a:t>크롬</a:t>
            </a:r>
            <a:r>
              <a:rPr lang="en-US" altLang="ko-KR" sz="1400" dirty="0" smtClean="0">
                <a:latin typeface="+mn-ea"/>
              </a:rPr>
              <a:t>)</a:t>
            </a:r>
            <a:r>
              <a:rPr lang="ko-KR" altLang="en-US" sz="1400" dirty="0" smtClean="0">
                <a:latin typeface="+mn-ea"/>
              </a:rPr>
              <a:t>을 켭니다</a:t>
            </a:r>
            <a:r>
              <a:rPr lang="en-US" altLang="ko-KR" sz="1400" dirty="0">
                <a:latin typeface="+mn-ea"/>
              </a:rPr>
              <a:t>. </a:t>
            </a:r>
            <a:r>
              <a:rPr lang="ko-KR" altLang="en-US" sz="1400" dirty="0" smtClean="0">
                <a:latin typeface="+mn-ea"/>
              </a:rPr>
              <a:t>아래 그림과 같이 오른쪽</a:t>
            </a:r>
            <a:r>
              <a:rPr lang="ko-KR" altLang="en-US" sz="1400" dirty="0">
                <a:latin typeface="+mn-ea"/>
              </a:rPr>
              <a:t> </a:t>
            </a:r>
            <a:r>
              <a:rPr lang="ko-KR" altLang="en-US" sz="1400" dirty="0" smtClean="0">
                <a:latin typeface="+mn-ea"/>
              </a:rPr>
              <a:t>버튼을 </a:t>
            </a:r>
            <a:r>
              <a:rPr lang="ko-KR" altLang="en-US" sz="1400" dirty="0">
                <a:latin typeface="+mn-ea"/>
              </a:rPr>
              <a:t>클릭하여 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설정</a:t>
            </a:r>
            <a:r>
              <a:rPr lang="ko-KR" altLang="en-US" sz="1400" dirty="0" smtClean="0">
                <a:latin typeface="+mn-ea"/>
              </a:rPr>
              <a:t>에 들어갑니다</a:t>
            </a:r>
            <a:r>
              <a:rPr lang="en-US" altLang="ko-KR" sz="1400" dirty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2709320"/>
            <a:ext cx="5386129" cy="378000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986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395536" y="1124744"/>
            <a:ext cx="7920880" cy="678656"/>
            <a:chOff x="1187625" y="5885843"/>
            <a:chExt cx="7242250" cy="678656"/>
          </a:xfrm>
        </p:grpSpPr>
        <p:sp>
          <p:nvSpPr>
            <p:cNvPr id="15" name="모서리가 둥근 직사각형 14"/>
            <p:cNvSpPr/>
            <p:nvPr/>
          </p:nvSpPr>
          <p:spPr bwMode="auto">
            <a:xfrm>
              <a:off x="1187625" y="5885843"/>
              <a:ext cx="7242250" cy="678656"/>
            </a:xfrm>
            <a:prstGeom prst="roundRect">
              <a:avLst/>
            </a:prstGeom>
            <a:solidFill>
              <a:srgbClr val="75B55E"/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16" name="한쪽 모서리가 잘린 사각형 15"/>
            <p:cNvSpPr/>
            <p:nvPr/>
          </p:nvSpPr>
          <p:spPr bwMode="auto">
            <a:xfrm>
              <a:off x="1296752" y="5926879"/>
              <a:ext cx="7027157" cy="5950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35"/>
            <a:ext cx="9144000" cy="94620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b="1" dirty="0" err="1" smtClean="0">
                <a:latin typeface="Malgun Gothic" charset="-127"/>
                <a:ea typeface="Malgun Gothic" charset="-127"/>
                <a:cs typeface="Malgun Gothic" charset="-127"/>
              </a:rPr>
              <a:t>유튜브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 광고 제거하기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학습 영상 </a:t>
            </a:r>
            <a:r>
              <a:rPr lang="ko-KR" altLang="en-US" sz="1400" b="1" dirty="0" err="1" smtClean="0">
                <a:latin typeface="Malgun Gothic" charset="-127"/>
                <a:ea typeface="Malgun Gothic" charset="-127"/>
                <a:cs typeface="Malgun Gothic" charset="-127"/>
              </a:rPr>
              <a:t>재생시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 광고가 나오지 않게 설정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477" y="2041684"/>
            <a:ext cx="7576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+mn-ea"/>
              </a:rPr>
              <a:t>2. </a:t>
            </a:r>
            <a:r>
              <a:rPr lang="en-US" altLang="ko-KR" sz="1400" dirty="0" smtClean="0">
                <a:latin typeface="Malgun Gothic" charset="-127"/>
                <a:ea typeface="Malgun Gothic" charset="-127"/>
                <a:cs typeface="Malgun Gothic" charset="-127"/>
              </a:rPr>
              <a:t>Chrome </a:t>
            </a:r>
            <a:r>
              <a:rPr lang="ko-KR" altLang="en-US" sz="1400" dirty="0" smtClean="0">
                <a:latin typeface="+mn-ea"/>
              </a:rPr>
              <a:t>웹 </a:t>
            </a:r>
            <a:r>
              <a:rPr lang="ko-KR" altLang="en-US" sz="1400" dirty="0">
                <a:latin typeface="+mn-ea"/>
              </a:rPr>
              <a:t>스토어에 들어갑니다</a:t>
            </a:r>
            <a:r>
              <a:rPr lang="en-US" altLang="ko-KR" sz="1400" dirty="0" smtClean="0">
                <a:latin typeface="+mn-ea"/>
              </a:rPr>
              <a:t>.</a:t>
            </a:r>
            <a:r>
              <a:rPr lang="ko-KR" altLang="en-US" sz="1400" dirty="0" smtClean="0">
                <a:effectLst/>
                <a:latin typeface="+mn-ea"/>
              </a:rPr>
              <a:t> </a:t>
            </a:r>
            <a:endParaRPr lang="en-US" altLang="ko-KR" sz="1400" dirty="0" smtClean="0">
              <a:effectLst/>
              <a:latin typeface="+mn-ea"/>
            </a:endParaRPr>
          </a:p>
          <a:p>
            <a:r>
              <a:rPr lang="en-US" altLang="ko-KR" sz="1400" dirty="0" smtClean="0">
                <a:latin typeface="+mn-ea"/>
              </a:rPr>
              <a:t>- </a:t>
            </a:r>
            <a:r>
              <a:rPr lang="ko-KR" altLang="en-US" sz="1400" dirty="0" smtClean="0">
                <a:effectLst/>
                <a:latin typeface="+mn-ea"/>
              </a:rPr>
              <a:t>설정 창에서 아래로 내려간 다음 </a:t>
            </a:r>
            <a:r>
              <a:rPr lang="ko-KR" altLang="en-US" sz="1400" dirty="0">
                <a:solidFill>
                  <a:srgbClr val="FF0000"/>
                </a:solidFill>
                <a:latin typeface="+mn-ea"/>
              </a:rPr>
              <a:t>모양 </a:t>
            </a:r>
            <a:r>
              <a:rPr lang="en-US" altLang="ko-KR" sz="1400" dirty="0">
                <a:solidFill>
                  <a:srgbClr val="FF0000"/>
                </a:solidFill>
                <a:latin typeface="+mn-ea"/>
              </a:rPr>
              <a:t>&gt; </a:t>
            </a:r>
            <a:r>
              <a:rPr lang="ko-KR" altLang="en-US" sz="1400" dirty="0" smtClean="0">
                <a:solidFill>
                  <a:srgbClr val="FF0000"/>
                </a:solidFill>
                <a:latin typeface="+mn-ea"/>
              </a:rPr>
              <a:t>테마</a:t>
            </a:r>
            <a:r>
              <a:rPr lang="ko-KR" altLang="en-US" sz="1400" dirty="0" smtClean="0">
                <a:effectLst/>
                <a:latin typeface="+mn-ea"/>
              </a:rPr>
              <a:t>를 클릭합니다</a:t>
            </a:r>
            <a:r>
              <a:rPr lang="en-US" altLang="ko-KR" sz="1400" dirty="0" smtClean="0">
                <a:effectLst/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159" y="2673336"/>
            <a:ext cx="6837209" cy="378000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349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395536" y="1124744"/>
            <a:ext cx="7920880" cy="678656"/>
            <a:chOff x="1187625" y="5885843"/>
            <a:chExt cx="7242250" cy="678656"/>
          </a:xfrm>
        </p:grpSpPr>
        <p:sp>
          <p:nvSpPr>
            <p:cNvPr id="15" name="모서리가 둥근 직사각형 14"/>
            <p:cNvSpPr/>
            <p:nvPr/>
          </p:nvSpPr>
          <p:spPr bwMode="auto">
            <a:xfrm>
              <a:off x="1187625" y="5885843"/>
              <a:ext cx="7242250" cy="678656"/>
            </a:xfrm>
            <a:prstGeom prst="roundRect">
              <a:avLst/>
            </a:prstGeom>
            <a:solidFill>
              <a:srgbClr val="75B55E"/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16" name="한쪽 모서리가 잘린 사각형 15"/>
            <p:cNvSpPr/>
            <p:nvPr/>
          </p:nvSpPr>
          <p:spPr bwMode="auto">
            <a:xfrm>
              <a:off x="1296752" y="5926879"/>
              <a:ext cx="7027157" cy="5950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35"/>
            <a:ext cx="9144000" cy="94620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b="1" dirty="0" err="1" smtClean="0">
                <a:latin typeface="Malgun Gothic" charset="-127"/>
                <a:ea typeface="Malgun Gothic" charset="-127"/>
                <a:cs typeface="Malgun Gothic" charset="-127"/>
              </a:rPr>
              <a:t>유튜브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 광고 제거하기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학습 영상 </a:t>
            </a:r>
            <a:r>
              <a:rPr lang="ko-KR" altLang="en-US" sz="1400" b="1" dirty="0" err="1" smtClean="0">
                <a:latin typeface="Malgun Gothic" charset="-127"/>
                <a:ea typeface="Malgun Gothic" charset="-127"/>
                <a:cs typeface="Malgun Gothic" charset="-127"/>
              </a:rPr>
              <a:t>재생시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 광고가 나오지 않게 설정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477" y="2041684"/>
            <a:ext cx="793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+mn-ea"/>
              </a:rPr>
              <a:t>3. </a:t>
            </a:r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chrome</a:t>
            </a:r>
            <a:r>
              <a:rPr lang="en-US" altLang="ko-KR" sz="1400" dirty="0">
                <a:solidFill>
                  <a:srgbClr val="FF0000"/>
                </a:solidFill>
                <a:latin typeface="+mn-ea"/>
              </a:rPr>
              <a:t> </a:t>
            </a:r>
            <a:r>
              <a:rPr lang="ko-KR" altLang="en-US" sz="1400" dirty="0">
                <a:solidFill>
                  <a:srgbClr val="FF0000"/>
                </a:solidFill>
                <a:latin typeface="+mn-ea"/>
              </a:rPr>
              <a:t>웹 스토어</a:t>
            </a:r>
            <a:r>
              <a:rPr lang="ko-KR" altLang="en-US" sz="1400" dirty="0">
                <a:latin typeface="+mn-ea"/>
              </a:rPr>
              <a:t> 왼쪽 </a:t>
            </a:r>
            <a:r>
              <a:rPr lang="ko-KR" altLang="en-US" sz="1400" dirty="0" err="1">
                <a:latin typeface="+mn-ea"/>
              </a:rPr>
              <a:t>검색창에</a:t>
            </a:r>
            <a:r>
              <a:rPr lang="ko-KR" altLang="en-US" sz="1400" dirty="0">
                <a:latin typeface="+mn-ea"/>
              </a:rPr>
              <a:t>  </a:t>
            </a:r>
            <a:r>
              <a:rPr lang="en-US" altLang="ko-KR" sz="1400" dirty="0">
                <a:solidFill>
                  <a:srgbClr val="FF0000"/>
                </a:solidFill>
                <a:latin typeface="+mn-ea"/>
              </a:rPr>
              <a:t>ad block</a:t>
            </a:r>
            <a:r>
              <a:rPr lang="ko-KR" altLang="en-US" sz="1400" dirty="0">
                <a:latin typeface="+mn-ea"/>
              </a:rPr>
              <a:t> 을 검색한 후 오른쪽에 </a:t>
            </a:r>
            <a:r>
              <a:rPr lang="en-US" altLang="ko-KR" sz="1400" dirty="0" err="1">
                <a:solidFill>
                  <a:srgbClr val="FF0000"/>
                </a:solidFill>
                <a:latin typeface="+mn-ea"/>
              </a:rPr>
              <a:t>AdBlock</a:t>
            </a:r>
            <a:r>
              <a:rPr lang="ko-KR" altLang="en-US" sz="1400" dirty="0">
                <a:latin typeface="+mn-ea"/>
              </a:rPr>
              <a:t>이 </a:t>
            </a:r>
            <a:r>
              <a:rPr lang="ko-KR" altLang="en-US" sz="1400" dirty="0" smtClean="0">
                <a:latin typeface="+mn-ea"/>
              </a:rPr>
              <a:t>뜨면</a:t>
            </a:r>
            <a:r>
              <a:rPr lang="ko-KR" altLang="en-US" sz="1400" dirty="0">
                <a:latin typeface="+mn-ea"/>
              </a:rPr>
              <a:t> </a:t>
            </a:r>
            <a:endParaRPr lang="en-US" altLang="ko-KR" sz="1400" dirty="0" smtClean="0">
              <a:latin typeface="+mn-ea"/>
            </a:endParaRPr>
          </a:p>
          <a:p>
            <a:r>
              <a:rPr lang="en-US" altLang="ko-KR" sz="1400" dirty="0" smtClean="0">
                <a:solidFill>
                  <a:srgbClr val="FF0000"/>
                </a:solidFill>
                <a:latin typeface="+mn-ea"/>
              </a:rPr>
              <a:t>Chrome</a:t>
            </a:r>
            <a:r>
              <a:rPr lang="ko-KR" altLang="en-US" sz="1400" dirty="0">
                <a:solidFill>
                  <a:srgbClr val="FF0000"/>
                </a:solidFill>
                <a:latin typeface="+mn-ea"/>
              </a:rPr>
              <a:t>에 추가 </a:t>
            </a:r>
            <a:r>
              <a:rPr lang="ko-KR" altLang="en-US" sz="1400" dirty="0">
                <a:latin typeface="+mn-ea"/>
              </a:rPr>
              <a:t>버튼을 클릭합니다</a:t>
            </a:r>
            <a:r>
              <a:rPr lang="en-US" altLang="ko-KR" sz="1400" dirty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2708920"/>
            <a:ext cx="6990004" cy="3600400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32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395536" y="1124744"/>
            <a:ext cx="7920880" cy="678656"/>
            <a:chOff x="1187625" y="5885843"/>
            <a:chExt cx="7242250" cy="678656"/>
          </a:xfrm>
        </p:grpSpPr>
        <p:sp>
          <p:nvSpPr>
            <p:cNvPr id="15" name="모서리가 둥근 직사각형 14"/>
            <p:cNvSpPr/>
            <p:nvPr/>
          </p:nvSpPr>
          <p:spPr bwMode="auto">
            <a:xfrm>
              <a:off x="1187625" y="5885843"/>
              <a:ext cx="7242250" cy="678656"/>
            </a:xfrm>
            <a:prstGeom prst="roundRect">
              <a:avLst/>
            </a:prstGeom>
            <a:solidFill>
              <a:srgbClr val="75B55E"/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16" name="한쪽 모서리가 잘린 사각형 15"/>
            <p:cNvSpPr/>
            <p:nvPr/>
          </p:nvSpPr>
          <p:spPr bwMode="auto">
            <a:xfrm>
              <a:off x="1296752" y="5926879"/>
              <a:ext cx="7027157" cy="5950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35"/>
            <a:ext cx="9144000" cy="94620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b="1" dirty="0" err="1" smtClean="0">
                <a:latin typeface="Malgun Gothic" charset="-127"/>
                <a:ea typeface="Malgun Gothic" charset="-127"/>
                <a:cs typeface="Malgun Gothic" charset="-127"/>
              </a:rPr>
              <a:t>유튜브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 광고 제거하기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학습 영상 </a:t>
            </a:r>
            <a:r>
              <a:rPr lang="ko-KR" altLang="en-US" sz="1400" b="1" dirty="0" err="1" smtClean="0">
                <a:latin typeface="Malgun Gothic" charset="-127"/>
                <a:ea typeface="Malgun Gothic" charset="-127"/>
                <a:cs typeface="Malgun Gothic" charset="-127"/>
              </a:rPr>
              <a:t>재생시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 광고가 나오지 않게 설정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476" y="2041684"/>
            <a:ext cx="7936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effectLst/>
              </a:rPr>
              <a:t>4. </a:t>
            </a:r>
            <a:r>
              <a:rPr lang="ko-KR" altLang="en-US" sz="1400" dirty="0" err="1" smtClean="0">
                <a:effectLst/>
              </a:rPr>
              <a:t>팝업창이</a:t>
            </a:r>
            <a:r>
              <a:rPr lang="ko-KR" altLang="en-US" sz="1400" dirty="0" smtClean="0">
                <a:effectLst/>
              </a:rPr>
              <a:t> 뜨면 </a:t>
            </a:r>
            <a:r>
              <a:rPr lang="ko-KR" altLang="en-US" sz="1400" dirty="0">
                <a:solidFill>
                  <a:srgbClr val="FF0000"/>
                </a:solidFill>
              </a:rPr>
              <a:t>확장 프로그램 추가</a:t>
            </a:r>
            <a:r>
              <a:rPr lang="ko-KR" altLang="en-US" sz="1400" dirty="0"/>
              <a:t> </a:t>
            </a:r>
            <a:r>
              <a:rPr lang="ko-KR" altLang="en-US" sz="1400" dirty="0" smtClean="0">
                <a:effectLst/>
              </a:rPr>
              <a:t>버튼을 클릭합니다</a:t>
            </a:r>
            <a:r>
              <a:rPr lang="en-US" altLang="ko-KR" sz="1400" dirty="0" smtClean="0">
                <a:effectLst/>
              </a:rPr>
              <a:t>. </a:t>
            </a:r>
            <a:r>
              <a:rPr lang="ko-KR" altLang="en-US" sz="1400" dirty="0"/>
              <a:t>자율 후원 시스템 창이 뜨지만 </a:t>
            </a:r>
            <a:r>
              <a:rPr lang="ko-KR" altLang="en-US" sz="1400" dirty="0" smtClean="0"/>
              <a:t>결제하지 </a:t>
            </a:r>
            <a:r>
              <a:rPr lang="ko-KR" altLang="en-US" sz="1400" dirty="0"/>
              <a:t>않고 그냥 끄시면 됩니다</a:t>
            </a:r>
            <a:r>
              <a:rPr lang="en-US" altLang="ko-KR" sz="1400" dirty="0" smtClean="0"/>
              <a:t>.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80928"/>
            <a:ext cx="6552728" cy="339337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556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395536" y="1124744"/>
            <a:ext cx="7920880" cy="678656"/>
            <a:chOff x="1187625" y="5885843"/>
            <a:chExt cx="7242250" cy="678656"/>
          </a:xfrm>
        </p:grpSpPr>
        <p:sp>
          <p:nvSpPr>
            <p:cNvPr id="15" name="모서리가 둥근 직사각형 14"/>
            <p:cNvSpPr/>
            <p:nvPr/>
          </p:nvSpPr>
          <p:spPr bwMode="auto">
            <a:xfrm>
              <a:off x="1187625" y="5885843"/>
              <a:ext cx="7242250" cy="678656"/>
            </a:xfrm>
            <a:prstGeom prst="roundRect">
              <a:avLst/>
            </a:prstGeom>
            <a:solidFill>
              <a:srgbClr val="75B55E"/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  <p:sp>
          <p:nvSpPr>
            <p:cNvPr id="16" name="한쪽 모서리가 잘린 사각형 15"/>
            <p:cNvSpPr/>
            <p:nvPr/>
          </p:nvSpPr>
          <p:spPr bwMode="auto">
            <a:xfrm>
              <a:off x="1296752" y="5926879"/>
              <a:ext cx="7027157" cy="595074"/>
            </a:xfrm>
            <a:prstGeom prst="snip1Rect">
              <a:avLst>
                <a:gd name="adj" fmla="val 27663"/>
              </a:avLst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Char char="•"/>
                <a:defRPr/>
              </a:pPr>
              <a:endParaRPr lang="ko-KR" altLang="en-US" sz="1600" b="1" dirty="0">
                <a:solidFill>
                  <a:prstClr val="white"/>
                </a:solidFill>
                <a:latin typeface="Malgun Gothic" charset="-127"/>
                <a:ea typeface="Malgun Gothic" charset="-127"/>
                <a:cs typeface="Malgun Gothic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35"/>
            <a:ext cx="9144000" cy="94620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43608" y="332656"/>
            <a:ext cx="6364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latin typeface="Malgun Gothic" charset="-127"/>
                <a:ea typeface="Malgun Gothic" charset="-127"/>
                <a:cs typeface="Malgun Gothic" charset="-127"/>
              </a:rPr>
              <a:t>D-book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학습 동영상 보기</a:t>
            </a:r>
            <a:r>
              <a:rPr lang="en-US" altLang="ko-KR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2800" b="1" dirty="0" smtClean="0">
                <a:effectLst/>
                <a:latin typeface="Malgun Gothic" charset="-127"/>
                <a:ea typeface="Malgun Gothic" charset="-127"/>
                <a:cs typeface="Malgun Gothic" charset="-127"/>
              </a:rPr>
              <a:t>기본 설정 </a:t>
            </a:r>
            <a:endParaRPr lang="en-US" altLang="ko-KR" sz="2800" b="1" dirty="0">
              <a:effectLst/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29" name="직사각형 2"/>
          <p:cNvSpPr/>
          <p:nvPr/>
        </p:nvSpPr>
        <p:spPr bwMode="auto">
          <a:xfrm>
            <a:off x="739478" y="1268760"/>
            <a:ext cx="8080994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b="1" dirty="0" err="1" smtClean="0">
                <a:latin typeface="Malgun Gothic" charset="-127"/>
                <a:ea typeface="Malgun Gothic" charset="-127"/>
                <a:cs typeface="Malgun Gothic" charset="-127"/>
              </a:rPr>
              <a:t>유튜브</a:t>
            </a:r>
            <a:r>
              <a:rPr lang="ko-KR" altLang="en-US" b="1" dirty="0" smtClean="0">
                <a:latin typeface="Malgun Gothic" charset="-127"/>
                <a:ea typeface="Malgun Gothic" charset="-127"/>
                <a:cs typeface="Malgun Gothic" charset="-127"/>
              </a:rPr>
              <a:t> 광고 제거하기 </a:t>
            </a:r>
            <a:r>
              <a:rPr lang="en-US" altLang="ko-KR" sz="1400" b="1" dirty="0" smtClean="0">
                <a:latin typeface="Malgun Gothic" charset="-127"/>
                <a:ea typeface="Malgun Gothic" charset="-127"/>
                <a:cs typeface="Malgun Gothic" charset="-127"/>
              </a:rPr>
              <a:t>– 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학습 영상 </a:t>
            </a:r>
            <a:r>
              <a:rPr lang="ko-KR" altLang="en-US" sz="1400" b="1" dirty="0" err="1" smtClean="0">
                <a:latin typeface="Malgun Gothic" charset="-127"/>
                <a:ea typeface="Malgun Gothic" charset="-127"/>
                <a:cs typeface="Malgun Gothic" charset="-127"/>
              </a:rPr>
              <a:t>재생시</a:t>
            </a:r>
            <a:r>
              <a:rPr lang="ko-KR" altLang="en-US" sz="1400" b="1" dirty="0" smtClean="0">
                <a:latin typeface="Malgun Gothic" charset="-127"/>
                <a:ea typeface="Malgun Gothic" charset="-127"/>
                <a:cs typeface="Malgun Gothic" charset="-127"/>
              </a:rPr>
              <a:t> 광고가 나오지 않게 설정</a:t>
            </a:r>
            <a:endParaRPr lang="ko-KR" altLang="en-US" sz="1400" b="1" dirty="0">
              <a:latin typeface="Malgun Gothic" charset="-127"/>
              <a:ea typeface="Malgun Gothic" charset="-127"/>
              <a:cs typeface="Malgun Gothic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476" y="2041684"/>
            <a:ext cx="79369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5. </a:t>
            </a:r>
            <a:r>
              <a:rPr lang="ko-KR" altLang="en-US" sz="1400" dirty="0" smtClean="0"/>
              <a:t>크롬을 </a:t>
            </a:r>
            <a:r>
              <a:rPr lang="ko-KR" altLang="en-US" sz="1400" dirty="0"/>
              <a:t>껐다 켭니다</a:t>
            </a:r>
            <a:r>
              <a:rPr lang="en-US" altLang="ko-KR" sz="1400" dirty="0"/>
              <a:t>. </a:t>
            </a:r>
            <a:r>
              <a:rPr lang="ko-KR" altLang="en-US" sz="1400" dirty="0"/>
              <a:t>크롬 우측 상단에 </a:t>
            </a:r>
            <a:r>
              <a:rPr lang="en-US" altLang="ko-KR" sz="1400" dirty="0">
                <a:solidFill>
                  <a:srgbClr val="FF0000"/>
                </a:solidFill>
              </a:rPr>
              <a:t>ad block </a:t>
            </a:r>
            <a:r>
              <a:rPr lang="ko-KR" altLang="en-US" sz="1400" dirty="0">
                <a:solidFill>
                  <a:srgbClr val="FF0000"/>
                </a:solidFill>
              </a:rPr>
              <a:t>아이콘이 생성</a:t>
            </a:r>
            <a:r>
              <a:rPr lang="ko-KR" altLang="en-US" sz="1400" dirty="0"/>
              <a:t>된 것을 확인 할 </a:t>
            </a:r>
            <a:r>
              <a:rPr lang="ko-KR" altLang="en-US" sz="1400" dirty="0" smtClean="0"/>
              <a:t>수 있습니다</a:t>
            </a:r>
            <a:r>
              <a:rPr lang="en-US" altLang="ko-KR" sz="1400" dirty="0"/>
              <a:t>.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64904"/>
            <a:ext cx="6990130" cy="1339775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716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349</Words>
  <Application>Microsoft Office PowerPoint</Application>
  <PresentationFormat>화면 슬라이드 쇼(4:3)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dox</dc:creator>
  <cp:lastModifiedBy>dox</cp:lastModifiedBy>
  <cp:revision>6</cp:revision>
  <dcterms:created xsi:type="dcterms:W3CDTF">2020-05-27T21:29:50Z</dcterms:created>
  <dcterms:modified xsi:type="dcterms:W3CDTF">2020-05-27T22:21:53Z</dcterms:modified>
</cp:coreProperties>
</file>